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26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 to 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94-40A6-A138-549B2DAE15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 to 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15</c:v>
                </c:pt>
                <c:pt idx="3">
                  <c:v>15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94-40A6-A138-549B2DAE151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15 to 17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27</c:v>
                </c:pt>
                <c:pt idx="1">
                  <c:v>17</c:v>
                </c:pt>
                <c:pt idx="2">
                  <c:v>35</c:v>
                </c:pt>
                <c:pt idx="3">
                  <c:v>35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94-40A6-A138-549B2DAE15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341248"/>
        <c:axId val="76342784"/>
      </c:barChart>
      <c:catAx>
        <c:axId val="76341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6342784"/>
        <c:crosses val="autoZero"/>
        <c:auto val="1"/>
        <c:lblAlgn val="ctr"/>
        <c:lblOffset val="100"/>
        <c:noMultiLvlLbl val="0"/>
      </c:catAx>
      <c:valAx>
        <c:axId val="763427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6341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492648488383383"/>
          <c:y val="0.2204271223604789"/>
          <c:w val="0.1389006756099932"/>
          <c:h val="0.233645966615281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95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0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05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30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7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2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4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32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4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4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2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0DB8-8145-4283-B4AE-D3AD6E5D38F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2D136-FA89-4FD8-A0CF-98A9D1641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63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Youth Suicide Trends for Georgia,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2013- 2017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1806913"/>
              </p:ext>
            </p:extLst>
          </p:nvPr>
        </p:nvGraphicFramePr>
        <p:xfrm>
          <a:off x="762000" y="16764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53200" y="6539299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*data may not be all inclusive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53200" y="6317490"/>
            <a:ext cx="259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GBI- Child Fatality Review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69382" y="3877454"/>
            <a:ext cx="13265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Total by Year:</a:t>
            </a:r>
          </a:p>
          <a:p>
            <a:r>
              <a:rPr lang="en-US" dirty="0">
                <a:solidFill>
                  <a:srgbClr val="C00000"/>
                </a:solidFill>
              </a:rPr>
              <a:t>2013: 36</a:t>
            </a:r>
          </a:p>
          <a:p>
            <a:r>
              <a:rPr lang="en-US" dirty="0">
                <a:solidFill>
                  <a:srgbClr val="C00000"/>
                </a:solidFill>
              </a:rPr>
              <a:t>2014: 30</a:t>
            </a:r>
          </a:p>
          <a:p>
            <a:r>
              <a:rPr lang="en-US" dirty="0">
                <a:solidFill>
                  <a:srgbClr val="C00000"/>
                </a:solidFill>
              </a:rPr>
              <a:t>2015= 51</a:t>
            </a:r>
          </a:p>
          <a:p>
            <a:r>
              <a:rPr lang="en-US" dirty="0">
                <a:solidFill>
                  <a:srgbClr val="C00000"/>
                </a:solidFill>
              </a:rPr>
              <a:t>2016= 51</a:t>
            </a:r>
          </a:p>
          <a:p>
            <a:r>
              <a:rPr lang="en-US" dirty="0">
                <a:solidFill>
                  <a:srgbClr val="C00000"/>
                </a:solidFill>
              </a:rPr>
              <a:t>2017= 43*</a:t>
            </a:r>
          </a:p>
        </p:txBody>
      </p:sp>
    </p:spTree>
    <p:extLst>
      <p:ext uri="{BB962C8B-B14F-4D97-AF65-F5344CB8AC3E}">
        <p14:creationId xmlns:p14="http://schemas.microsoft.com/office/powerpoint/2010/main" val="2073009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</a:rPr>
              <a:t>Demographics for 2018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879368"/>
              </p:ext>
            </p:extLst>
          </p:nvPr>
        </p:nvGraphicFramePr>
        <p:xfrm>
          <a:off x="457200" y="1600200"/>
          <a:ext cx="8229600" cy="3947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44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5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27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6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r>
                        <a:rPr lang="en-US" baseline="0" dirty="0"/>
                        <a:t> to 9 </a:t>
                      </a:r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to 14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 to 17 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White/Male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White/ Female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Black/</a:t>
                      </a:r>
                      <a:r>
                        <a:rPr lang="en-US" baseline="0" dirty="0"/>
                        <a:t> Male</a:t>
                      </a:r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Black/Female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Hispanic/Male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Hispanic/Female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Asian/</a:t>
                      </a:r>
                      <a:r>
                        <a:rPr lang="en-US" baseline="0" dirty="0"/>
                        <a:t> Male</a:t>
                      </a:r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Asian/Female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97782" y="6267133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sz="1200" dirty="0"/>
              <a:t>data may not be all inclusive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77000" y="6036301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GBI- Child Fatality Review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54754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Mechanisms for 2018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5409389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to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to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r>
                        <a:rPr lang="en-US" baseline="0" dirty="0"/>
                        <a:t> to</a:t>
                      </a:r>
                      <a:r>
                        <a:rPr lang="en-US" dirty="0"/>
                        <a:t> 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Gunshot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Hanging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Overdose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77000" y="6477000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*data may not be all inclusive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6169223"/>
            <a:ext cx="32766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GBI- Child Fatality Review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99399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1231</TotalTime>
  <Words>146</Words>
  <Application>Microsoft Office PowerPoint</Application>
  <PresentationFormat>On-screen Show (4:3)</PresentationFormat>
  <Paragraphs>62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Youth Suicide Trends for Georgia, 2013- 2017</vt:lpstr>
      <vt:lpstr>Demographics for 2018</vt:lpstr>
      <vt:lpstr>Mechanisms for 2018</vt:lpstr>
    </vt:vector>
  </TitlesOfParts>
  <Company>Georgia Bureau of Investigations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Suicide Death Trends, 2015- 2017*</dc:title>
  <dc:creator>Jones, Shevon</dc:creator>
  <cp:lastModifiedBy>Ammons, Natalie</cp:lastModifiedBy>
  <cp:revision>25</cp:revision>
  <cp:lastPrinted>2018-06-21T18:31:26Z</cp:lastPrinted>
  <dcterms:created xsi:type="dcterms:W3CDTF">2018-02-07T18:17:23Z</dcterms:created>
  <dcterms:modified xsi:type="dcterms:W3CDTF">2018-07-17T22:28:33Z</dcterms:modified>
</cp:coreProperties>
</file>